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6" r:id="rId2"/>
  </p:sldIdLst>
  <p:sldSz cx="4572000" cy="1527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4" userDrawn="1">
          <p15:clr>
            <a:srgbClr val="A4A3A4"/>
          </p15:clr>
        </p15:guide>
        <p15:guide id="2" pos="1440" userDrawn="1">
          <p15:clr>
            <a:srgbClr val="A4A3A4"/>
          </p15:clr>
        </p15:guide>
        <p15:guide id="3" orient="horz" pos="6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5"/>
    <p:restoredTop sz="75909"/>
  </p:normalViewPr>
  <p:slideViewPr>
    <p:cSldViewPr snapToGrid="0" snapToObjects="1" showGuides="1">
      <p:cViewPr>
        <p:scale>
          <a:sx n="255" d="100"/>
          <a:sy n="255" d="100"/>
        </p:scale>
        <p:origin x="1376" y="1016"/>
      </p:cViewPr>
      <p:guideLst>
        <p:guide orient="horz" pos="514"/>
        <p:guide pos="1440"/>
        <p:guide orient="horz" pos="6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63B81-8565-7544-8749-1CFAD9BC1027}" type="datetimeFigureOut">
              <a:rPr lang="en-US" smtClean="0"/>
              <a:t>11/2/21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1189038" y="1143000"/>
            <a:ext cx="9236076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DBCC8-DCBB-7E46-A285-7640C9B49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2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6266" rtl="0" eaLnBrk="1" latinLnBrk="0" hangingPunct="1">
      <a:defRPr sz="389" kern="1200">
        <a:solidFill>
          <a:schemeClr val="tx1"/>
        </a:solidFill>
        <a:latin typeface="+mn-lt"/>
        <a:ea typeface="+mn-ea"/>
        <a:cs typeface="+mn-cs"/>
      </a:defRPr>
    </a:lvl1pPr>
    <a:lvl2pPr marL="148133" algn="l" defTabSz="296266" rtl="0" eaLnBrk="1" latinLnBrk="0" hangingPunct="1">
      <a:defRPr sz="389" kern="1200">
        <a:solidFill>
          <a:schemeClr val="tx1"/>
        </a:solidFill>
        <a:latin typeface="+mn-lt"/>
        <a:ea typeface="+mn-ea"/>
        <a:cs typeface="+mn-cs"/>
      </a:defRPr>
    </a:lvl2pPr>
    <a:lvl3pPr marL="296266" algn="l" defTabSz="296266" rtl="0" eaLnBrk="1" latinLnBrk="0" hangingPunct="1">
      <a:defRPr sz="389" kern="1200">
        <a:solidFill>
          <a:schemeClr val="tx1"/>
        </a:solidFill>
        <a:latin typeface="+mn-lt"/>
        <a:ea typeface="+mn-ea"/>
        <a:cs typeface="+mn-cs"/>
      </a:defRPr>
    </a:lvl3pPr>
    <a:lvl4pPr marL="444398" algn="l" defTabSz="296266" rtl="0" eaLnBrk="1" latinLnBrk="0" hangingPunct="1">
      <a:defRPr sz="389" kern="1200">
        <a:solidFill>
          <a:schemeClr val="tx1"/>
        </a:solidFill>
        <a:latin typeface="+mn-lt"/>
        <a:ea typeface="+mn-ea"/>
        <a:cs typeface="+mn-cs"/>
      </a:defRPr>
    </a:lvl4pPr>
    <a:lvl5pPr marL="592531" algn="l" defTabSz="296266" rtl="0" eaLnBrk="1" latinLnBrk="0" hangingPunct="1">
      <a:defRPr sz="389" kern="1200">
        <a:solidFill>
          <a:schemeClr val="tx1"/>
        </a:solidFill>
        <a:latin typeface="+mn-lt"/>
        <a:ea typeface="+mn-ea"/>
        <a:cs typeface="+mn-cs"/>
      </a:defRPr>
    </a:lvl5pPr>
    <a:lvl6pPr marL="740664" algn="l" defTabSz="296266" rtl="0" eaLnBrk="1" latinLnBrk="0" hangingPunct="1">
      <a:defRPr sz="389" kern="1200">
        <a:solidFill>
          <a:schemeClr val="tx1"/>
        </a:solidFill>
        <a:latin typeface="+mn-lt"/>
        <a:ea typeface="+mn-ea"/>
        <a:cs typeface="+mn-cs"/>
      </a:defRPr>
    </a:lvl6pPr>
    <a:lvl7pPr marL="888797" algn="l" defTabSz="296266" rtl="0" eaLnBrk="1" latinLnBrk="0" hangingPunct="1">
      <a:defRPr sz="389" kern="1200">
        <a:solidFill>
          <a:schemeClr val="tx1"/>
        </a:solidFill>
        <a:latin typeface="+mn-lt"/>
        <a:ea typeface="+mn-ea"/>
        <a:cs typeface="+mn-cs"/>
      </a:defRPr>
    </a:lvl7pPr>
    <a:lvl8pPr marL="1036930" algn="l" defTabSz="296266" rtl="0" eaLnBrk="1" latinLnBrk="0" hangingPunct="1">
      <a:defRPr sz="389" kern="1200">
        <a:solidFill>
          <a:schemeClr val="tx1"/>
        </a:solidFill>
        <a:latin typeface="+mn-lt"/>
        <a:ea typeface="+mn-ea"/>
        <a:cs typeface="+mn-cs"/>
      </a:defRPr>
    </a:lvl8pPr>
    <a:lvl9pPr marL="1185062" algn="l" defTabSz="296266" rtl="0" eaLnBrk="1" latinLnBrk="0" hangingPunct="1">
      <a:defRPr sz="38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189038" y="1143000"/>
            <a:ext cx="9236076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name of the font for the regional / local partnership is Calibri Bold; the size is 13pt. The color is RGB: 0 / 56 / 101. Do not change the font, size or color. The name should be centered with the “E1MN Partners” box above it. Do not alter the “E1MN Partners” box in any way.</a:t>
            </a:r>
          </a:p>
          <a:p>
            <a:endParaRPr lang="en-US" dirty="0"/>
          </a:p>
          <a:p>
            <a:pPr marL="0" marR="0" lvl="0" indent="0" algn="l" defTabSz="2962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Instructions to create a </a:t>
            </a:r>
            <a:r>
              <a:rPr lang="en-US" b="1" dirty="0" err="1"/>
              <a:t>png</a:t>
            </a:r>
            <a:r>
              <a:rPr lang="en-US" b="1" dirty="0"/>
              <a:t> version of the mark for use in other files: </a:t>
            </a:r>
            <a:br>
              <a:rPr lang="en-US" b="1" dirty="0"/>
            </a:br>
            <a:r>
              <a:rPr lang="en-US" dirty="0"/>
              <a:t>With both the E1MN Partners box and the partnership name selected, right click one of these items and choose “Save as Picture”. Add a name for the file and navigate to where you’d like to save the file on your computer. Then click “Save”. This saved .</a:t>
            </a:r>
            <a:r>
              <a:rPr lang="en-US" dirty="0" err="1"/>
              <a:t>png</a:t>
            </a:r>
            <a:r>
              <a:rPr lang="en-US" dirty="0"/>
              <a:t> file can then be inserted into another </a:t>
            </a:r>
            <a:r>
              <a:rPr lang="en-US" dirty="0" err="1"/>
              <a:t>Powerpoint</a:t>
            </a:r>
            <a:r>
              <a:rPr lang="en-US" dirty="0"/>
              <a:t>, Word, or other format document. The saved .</a:t>
            </a:r>
            <a:r>
              <a:rPr lang="en-US" dirty="0" err="1"/>
              <a:t>png</a:t>
            </a:r>
            <a:r>
              <a:rPr lang="en-US" dirty="0"/>
              <a:t> will </a:t>
            </a:r>
            <a:r>
              <a:rPr lang="en-US"/>
              <a:t>be 4.4” </a:t>
            </a:r>
            <a:r>
              <a:rPr lang="en-US" dirty="0"/>
              <a:t>wide at 330dpi.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4DBCC8-DCBB-7E46-A285-7640C9B498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50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49934"/>
            <a:ext cx="3429000" cy="531683"/>
          </a:xfrm>
        </p:spPr>
        <p:txBody>
          <a:bodyPr anchor="b"/>
          <a:lstStyle>
            <a:lvl1pPr algn="ctr">
              <a:defRPr sz="13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802120"/>
            <a:ext cx="3429000" cy="368714"/>
          </a:xfrm>
        </p:spPr>
        <p:txBody>
          <a:bodyPr/>
          <a:lstStyle>
            <a:lvl1pPr marL="0" indent="0" algn="ctr">
              <a:buNone/>
              <a:defRPr sz="534"/>
            </a:lvl1pPr>
            <a:lvl2pPr marL="101818" indent="0" algn="ctr">
              <a:buNone/>
              <a:defRPr sz="445"/>
            </a:lvl2pPr>
            <a:lvl3pPr marL="203637" indent="0" algn="ctr">
              <a:buNone/>
              <a:defRPr sz="401"/>
            </a:lvl3pPr>
            <a:lvl4pPr marL="305455" indent="0" algn="ctr">
              <a:buNone/>
              <a:defRPr sz="356"/>
            </a:lvl4pPr>
            <a:lvl5pPr marL="407274" indent="0" algn="ctr">
              <a:buNone/>
              <a:defRPr sz="356"/>
            </a:lvl5pPr>
            <a:lvl6pPr marL="509092" indent="0" algn="ctr">
              <a:buNone/>
              <a:defRPr sz="356"/>
            </a:lvl6pPr>
            <a:lvl7pPr marL="610911" indent="0" algn="ctr">
              <a:buNone/>
              <a:defRPr sz="356"/>
            </a:lvl7pPr>
            <a:lvl8pPr marL="712729" indent="0" algn="ctr">
              <a:buNone/>
              <a:defRPr sz="356"/>
            </a:lvl8pPr>
            <a:lvl9pPr marL="814548" indent="0" algn="ctr">
              <a:buNone/>
              <a:defRPr sz="35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6462-C4E8-B940-AAE1-273F12642353}" type="datetimeFigureOut">
              <a:rPr lang="en-US" smtClean="0"/>
              <a:t>11/2/21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045-FAB3-F145-9799-2FD3FD73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8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6462-C4E8-B940-AAE1-273F12642353}" type="datetimeFigureOut">
              <a:rPr lang="en-US" smtClean="0"/>
              <a:t>11/2/21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045-FAB3-F145-9799-2FD3FD73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4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71837" y="81308"/>
            <a:ext cx="985838" cy="129421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81308"/>
            <a:ext cx="2900363" cy="129421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6462-C4E8-B940-AAE1-273F12642353}" type="datetimeFigureOut">
              <a:rPr lang="en-US" smtClean="0"/>
              <a:t>11/2/21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045-FAB3-F145-9799-2FD3FD73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9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6462-C4E8-B940-AAE1-273F12642353}" type="datetimeFigureOut">
              <a:rPr lang="en-US" smtClean="0"/>
              <a:t>11/2/21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045-FAB3-F145-9799-2FD3FD73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3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944" y="380734"/>
            <a:ext cx="3943350" cy="635262"/>
          </a:xfrm>
        </p:spPr>
        <p:txBody>
          <a:bodyPr anchor="b"/>
          <a:lstStyle>
            <a:lvl1pPr>
              <a:defRPr sz="13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944" y="1022006"/>
            <a:ext cx="3943350" cy="334069"/>
          </a:xfrm>
        </p:spPr>
        <p:txBody>
          <a:bodyPr/>
          <a:lstStyle>
            <a:lvl1pPr marL="0" indent="0">
              <a:buNone/>
              <a:defRPr sz="534">
                <a:solidFill>
                  <a:schemeClr val="tx1">
                    <a:tint val="75000"/>
                  </a:schemeClr>
                </a:solidFill>
              </a:defRPr>
            </a:lvl1pPr>
            <a:lvl2pPr marL="101818" indent="0">
              <a:buNone/>
              <a:defRPr sz="445">
                <a:solidFill>
                  <a:schemeClr val="tx1">
                    <a:tint val="75000"/>
                  </a:schemeClr>
                </a:solidFill>
              </a:defRPr>
            </a:lvl2pPr>
            <a:lvl3pPr marL="203637" indent="0">
              <a:buNone/>
              <a:defRPr sz="401">
                <a:solidFill>
                  <a:schemeClr val="tx1">
                    <a:tint val="75000"/>
                  </a:schemeClr>
                </a:solidFill>
              </a:defRPr>
            </a:lvl3pPr>
            <a:lvl4pPr marL="305455" indent="0">
              <a:buNone/>
              <a:defRPr sz="356">
                <a:solidFill>
                  <a:schemeClr val="tx1">
                    <a:tint val="75000"/>
                  </a:schemeClr>
                </a:solidFill>
              </a:defRPr>
            </a:lvl4pPr>
            <a:lvl5pPr marL="407274" indent="0">
              <a:buNone/>
              <a:defRPr sz="356">
                <a:solidFill>
                  <a:schemeClr val="tx1">
                    <a:tint val="75000"/>
                  </a:schemeClr>
                </a:solidFill>
              </a:defRPr>
            </a:lvl5pPr>
            <a:lvl6pPr marL="509092" indent="0">
              <a:buNone/>
              <a:defRPr sz="356">
                <a:solidFill>
                  <a:schemeClr val="tx1">
                    <a:tint val="75000"/>
                  </a:schemeClr>
                </a:solidFill>
              </a:defRPr>
            </a:lvl6pPr>
            <a:lvl7pPr marL="610911" indent="0">
              <a:buNone/>
              <a:defRPr sz="356">
                <a:solidFill>
                  <a:schemeClr val="tx1">
                    <a:tint val="75000"/>
                  </a:schemeClr>
                </a:solidFill>
              </a:defRPr>
            </a:lvl7pPr>
            <a:lvl8pPr marL="712729" indent="0">
              <a:buNone/>
              <a:defRPr sz="356">
                <a:solidFill>
                  <a:schemeClr val="tx1">
                    <a:tint val="75000"/>
                  </a:schemeClr>
                </a:solidFill>
              </a:defRPr>
            </a:lvl8pPr>
            <a:lvl9pPr marL="814548" indent="0">
              <a:buNone/>
              <a:defRPr sz="3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6462-C4E8-B940-AAE1-273F12642353}" type="datetimeFigureOut">
              <a:rPr lang="en-US" smtClean="0"/>
              <a:t>11/2/21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045-FAB3-F145-9799-2FD3FD73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59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406539"/>
            <a:ext cx="1943100" cy="9689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14575" y="406539"/>
            <a:ext cx="1943100" cy="9689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6462-C4E8-B940-AAE1-273F12642353}" type="datetimeFigureOut">
              <a:rPr lang="en-US" smtClean="0"/>
              <a:t>11/2/21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045-FAB3-F145-9799-2FD3FD73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0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81308"/>
            <a:ext cx="3943350" cy="29518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921" y="374370"/>
            <a:ext cx="1934170" cy="183473"/>
          </a:xfrm>
        </p:spPr>
        <p:txBody>
          <a:bodyPr anchor="b"/>
          <a:lstStyle>
            <a:lvl1pPr marL="0" indent="0">
              <a:buNone/>
              <a:defRPr sz="534" b="1"/>
            </a:lvl1pPr>
            <a:lvl2pPr marL="101818" indent="0">
              <a:buNone/>
              <a:defRPr sz="445" b="1"/>
            </a:lvl2pPr>
            <a:lvl3pPr marL="203637" indent="0">
              <a:buNone/>
              <a:defRPr sz="401" b="1"/>
            </a:lvl3pPr>
            <a:lvl4pPr marL="305455" indent="0">
              <a:buNone/>
              <a:defRPr sz="356" b="1"/>
            </a:lvl4pPr>
            <a:lvl5pPr marL="407274" indent="0">
              <a:buNone/>
              <a:defRPr sz="356" b="1"/>
            </a:lvl5pPr>
            <a:lvl6pPr marL="509092" indent="0">
              <a:buNone/>
              <a:defRPr sz="356" b="1"/>
            </a:lvl6pPr>
            <a:lvl7pPr marL="610911" indent="0">
              <a:buNone/>
              <a:defRPr sz="356" b="1"/>
            </a:lvl7pPr>
            <a:lvl8pPr marL="712729" indent="0">
              <a:buNone/>
              <a:defRPr sz="356" b="1"/>
            </a:lvl8pPr>
            <a:lvl9pPr marL="814548" indent="0">
              <a:buNone/>
              <a:defRPr sz="3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4921" y="557843"/>
            <a:ext cx="1934170" cy="820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14575" y="374370"/>
            <a:ext cx="1943696" cy="183473"/>
          </a:xfrm>
        </p:spPr>
        <p:txBody>
          <a:bodyPr anchor="b"/>
          <a:lstStyle>
            <a:lvl1pPr marL="0" indent="0">
              <a:buNone/>
              <a:defRPr sz="534" b="1"/>
            </a:lvl1pPr>
            <a:lvl2pPr marL="101818" indent="0">
              <a:buNone/>
              <a:defRPr sz="445" b="1"/>
            </a:lvl2pPr>
            <a:lvl3pPr marL="203637" indent="0">
              <a:buNone/>
              <a:defRPr sz="401" b="1"/>
            </a:lvl3pPr>
            <a:lvl4pPr marL="305455" indent="0">
              <a:buNone/>
              <a:defRPr sz="356" b="1"/>
            </a:lvl4pPr>
            <a:lvl5pPr marL="407274" indent="0">
              <a:buNone/>
              <a:defRPr sz="356" b="1"/>
            </a:lvl5pPr>
            <a:lvl6pPr marL="509092" indent="0">
              <a:buNone/>
              <a:defRPr sz="356" b="1"/>
            </a:lvl6pPr>
            <a:lvl7pPr marL="610911" indent="0">
              <a:buNone/>
              <a:defRPr sz="356" b="1"/>
            </a:lvl7pPr>
            <a:lvl8pPr marL="712729" indent="0">
              <a:buNone/>
              <a:defRPr sz="356" b="1"/>
            </a:lvl8pPr>
            <a:lvl9pPr marL="814548" indent="0">
              <a:buNone/>
              <a:defRPr sz="3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14575" y="557843"/>
            <a:ext cx="1943696" cy="820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6462-C4E8-B940-AAE1-273F12642353}" type="datetimeFigureOut">
              <a:rPr lang="en-US" smtClean="0"/>
              <a:t>11/2/21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045-FAB3-F145-9799-2FD3FD73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0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6462-C4E8-B940-AAE1-273F12642353}" type="datetimeFigureOut">
              <a:rPr lang="en-US" smtClean="0"/>
              <a:t>11/2/21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045-FAB3-F145-9799-2FD3FD73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41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6462-C4E8-B940-AAE1-273F12642353}" type="datetimeFigureOut">
              <a:rPr lang="en-US" smtClean="0"/>
              <a:t>11/2/21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045-FAB3-F145-9799-2FD3FD73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1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101812"/>
            <a:ext cx="1474589" cy="356341"/>
          </a:xfrm>
        </p:spPr>
        <p:txBody>
          <a:bodyPr anchor="b"/>
          <a:lstStyle>
            <a:lvl1pPr>
              <a:defRPr sz="7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695" y="219885"/>
            <a:ext cx="2314575" cy="1085284"/>
          </a:xfrm>
        </p:spPr>
        <p:txBody>
          <a:bodyPr/>
          <a:lstStyle>
            <a:lvl1pPr>
              <a:defRPr sz="713"/>
            </a:lvl1pPr>
            <a:lvl2pPr>
              <a:defRPr sz="624"/>
            </a:lvl2pPr>
            <a:lvl3pPr>
              <a:defRPr sz="534"/>
            </a:lvl3pPr>
            <a:lvl4pPr>
              <a:defRPr sz="445"/>
            </a:lvl4pPr>
            <a:lvl5pPr>
              <a:defRPr sz="445"/>
            </a:lvl5pPr>
            <a:lvl6pPr>
              <a:defRPr sz="445"/>
            </a:lvl6pPr>
            <a:lvl7pPr>
              <a:defRPr sz="445"/>
            </a:lvl7pPr>
            <a:lvl8pPr>
              <a:defRPr sz="445"/>
            </a:lvl8pPr>
            <a:lvl9pPr>
              <a:defRPr sz="44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1" y="458153"/>
            <a:ext cx="1474589" cy="848784"/>
          </a:xfrm>
        </p:spPr>
        <p:txBody>
          <a:bodyPr/>
          <a:lstStyle>
            <a:lvl1pPr marL="0" indent="0">
              <a:buNone/>
              <a:defRPr sz="356"/>
            </a:lvl1pPr>
            <a:lvl2pPr marL="101818" indent="0">
              <a:buNone/>
              <a:defRPr sz="312"/>
            </a:lvl2pPr>
            <a:lvl3pPr marL="203637" indent="0">
              <a:buNone/>
              <a:defRPr sz="267"/>
            </a:lvl3pPr>
            <a:lvl4pPr marL="305455" indent="0">
              <a:buNone/>
              <a:defRPr sz="223"/>
            </a:lvl4pPr>
            <a:lvl5pPr marL="407274" indent="0">
              <a:buNone/>
              <a:defRPr sz="223"/>
            </a:lvl5pPr>
            <a:lvl6pPr marL="509092" indent="0">
              <a:buNone/>
              <a:defRPr sz="223"/>
            </a:lvl6pPr>
            <a:lvl7pPr marL="610911" indent="0">
              <a:buNone/>
              <a:defRPr sz="223"/>
            </a:lvl7pPr>
            <a:lvl8pPr marL="712729" indent="0">
              <a:buNone/>
              <a:defRPr sz="223"/>
            </a:lvl8pPr>
            <a:lvl9pPr marL="814548" indent="0">
              <a:buNone/>
              <a:defRPr sz="22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6462-C4E8-B940-AAE1-273F12642353}" type="datetimeFigureOut">
              <a:rPr lang="en-US" smtClean="0"/>
              <a:t>11/2/21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045-FAB3-F145-9799-2FD3FD73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92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101812"/>
            <a:ext cx="1474589" cy="356341"/>
          </a:xfrm>
        </p:spPr>
        <p:txBody>
          <a:bodyPr anchor="b"/>
          <a:lstStyle>
            <a:lvl1pPr>
              <a:defRPr sz="7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3695" y="219885"/>
            <a:ext cx="2314575" cy="1085284"/>
          </a:xfrm>
        </p:spPr>
        <p:txBody>
          <a:bodyPr anchor="t"/>
          <a:lstStyle>
            <a:lvl1pPr marL="0" indent="0">
              <a:buNone/>
              <a:defRPr sz="713"/>
            </a:lvl1pPr>
            <a:lvl2pPr marL="101818" indent="0">
              <a:buNone/>
              <a:defRPr sz="624"/>
            </a:lvl2pPr>
            <a:lvl3pPr marL="203637" indent="0">
              <a:buNone/>
              <a:defRPr sz="534"/>
            </a:lvl3pPr>
            <a:lvl4pPr marL="305455" indent="0">
              <a:buNone/>
              <a:defRPr sz="445"/>
            </a:lvl4pPr>
            <a:lvl5pPr marL="407274" indent="0">
              <a:buNone/>
              <a:defRPr sz="445"/>
            </a:lvl5pPr>
            <a:lvl6pPr marL="509092" indent="0">
              <a:buNone/>
              <a:defRPr sz="445"/>
            </a:lvl6pPr>
            <a:lvl7pPr marL="610911" indent="0">
              <a:buNone/>
              <a:defRPr sz="445"/>
            </a:lvl7pPr>
            <a:lvl8pPr marL="712729" indent="0">
              <a:buNone/>
              <a:defRPr sz="445"/>
            </a:lvl8pPr>
            <a:lvl9pPr marL="814548" indent="0">
              <a:buNone/>
              <a:defRPr sz="44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1" y="458153"/>
            <a:ext cx="1474589" cy="848784"/>
          </a:xfrm>
        </p:spPr>
        <p:txBody>
          <a:bodyPr/>
          <a:lstStyle>
            <a:lvl1pPr marL="0" indent="0">
              <a:buNone/>
              <a:defRPr sz="356"/>
            </a:lvl1pPr>
            <a:lvl2pPr marL="101818" indent="0">
              <a:buNone/>
              <a:defRPr sz="312"/>
            </a:lvl2pPr>
            <a:lvl3pPr marL="203637" indent="0">
              <a:buNone/>
              <a:defRPr sz="267"/>
            </a:lvl3pPr>
            <a:lvl4pPr marL="305455" indent="0">
              <a:buNone/>
              <a:defRPr sz="223"/>
            </a:lvl4pPr>
            <a:lvl5pPr marL="407274" indent="0">
              <a:buNone/>
              <a:defRPr sz="223"/>
            </a:lvl5pPr>
            <a:lvl6pPr marL="509092" indent="0">
              <a:buNone/>
              <a:defRPr sz="223"/>
            </a:lvl6pPr>
            <a:lvl7pPr marL="610911" indent="0">
              <a:buNone/>
              <a:defRPr sz="223"/>
            </a:lvl7pPr>
            <a:lvl8pPr marL="712729" indent="0">
              <a:buNone/>
              <a:defRPr sz="223"/>
            </a:lvl8pPr>
            <a:lvl9pPr marL="814548" indent="0">
              <a:buNone/>
              <a:defRPr sz="22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6462-C4E8-B940-AAE1-273F12642353}" type="datetimeFigureOut">
              <a:rPr lang="en-US" smtClean="0"/>
              <a:t>11/2/21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045-FAB3-F145-9799-2FD3FD73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5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81308"/>
            <a:ext cx="3943350" cy="295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" y="406539"/>
            <a:ext cx="3943350" cy="968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4325" y="1415465"/>
            <a:ext cx="1028700" cy="813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76462-C4E8-B940-AAE1-273F12642353}" type="datetimeFigureOut">
              <a:rPr lang="en-US" smtClean="0"/>
              <a:t>11/2/21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4475" y="1415465"/>
            <a:ext cx="1543050" cy="813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8975" y="1415465"/>
            <a:ext cx="1028700" cy="813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41045-FAB3-F145-9799-2FD3FD73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0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03637" rtl="0" eaLnBrk="1" latinLnBrk="0" hangingPunct="1">
        <a:lnSpc>
          <a:spcPct val="90000"/>
        </a:lnSpc>
        <a:spcBef>
          <a:spcPct val="0"/>
        </a:spcBef>
        <a:buNone/>
        <a:defRPr sz="9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909" indent="-50909" algn="l" defTabSz="203637" rtl="0" eaLnBrk="1" latinLnBrk="0" hangingPunct="1">
        <a:lnSpc>
          <a:spcPct val="90000"/>
        </a:lnSpc>
        <a:spcBef>
          <a:spcPts val="223"/>
        </a:spcBef>
        <a:buFont typeface="Arial" panose="020B0604020202020204" pitchFamily="34" charset="0"/>
        <a:buChar char="•"/>
        <a:defRPr sz="624" kern="1200">
          <a:solidFill>
            <a:schemeClr val="tx1"/>
          </a:solidFill>
          <a:latin typeface="+mn-lt"/>
          <a:ea typeface="+mn-ea"/>
          <a:cs typeface="+mn-cs"/>
        </a:defRPr>
      </a:lvl1pPr>
      <a:lvl2pPr marL="152728" indent="-50909" algn="l" defTabSz="203637" rtl="0" eaLnBrk="1" latinLnBrk="0" hangingPunct="1">
        <a:lnSpc>
          <a:spcPct val="90000"/>
        </a:lnSpc>
        <a:spcBef>
          <a:spcPts val="111"/>
        </a:spcBef>
        <a:buFont typeface="Arial" panose="020B0604020202020204" pitchFamily="34" charset="0"/>
        <a:buChar char="•"/>
        <a:defRPr sz="534" kern="1200">
          <a:solidFill>
            <a:schemeClr val="tx1"/>
          </a:solidFill>
          <a:latin typeface="+mn-lt"/>
          <a:ea typeface="+mn-ea"/>
          <a:cs typeface="+mn-cs"/>
        </a:defRPr>
      </a:lvl2pPr>
      <a:lvl3pPr marL="254546" indent="-50909" algn="l" defTabSz="203637" rtl="0" eaLnBrk="1" latinLnBrk="0" hangingPunct="1">
        <a:lnSpc>
          <a:spcPct val="90000"/>
        </a:lnSpc>
        <a:spcBef>
          <a:spcPts val="111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3pPr>
      <a:lvl4pPr marL="356365" indent="-50909" algn="l" defTabSz="203637" rtl="0" eaLnBrk="1" latinLnBrk="0" hangingPunct="1">
        <a:lnSpc>
          <a:spcPct val="90000"/>
        </a:lnSpc>
        <a:spcBef>
          <a:spcPts val="111"/>
        </a:spcBef>
        <a:buFont typeface="Arial" panose="020B0604020202020204" pitchFamily="34" charset="0"/>
        <a:buChar char="•"/>
        <a:defRPr sz="401" kern="1200">
          <a:solidFill>
            <a:schemeClr val="tx1"/>
          </a:solidFill>
          <a:latin typeface="+mn-lt"/>
          <a:ea typeface="+mn-ea"/>
          <a:cs typeface="+mn-cs"/>
        </a:defRPr>
      </a:lvl4pPr>
      <a:lvl5pPr marL="458183" indent="-50909" algn="l" defTabSz="203637" rtl="0" eaLnBrk="1" latinLnBrk="0" hangingPunct="1">
        <a:lnSpc>
          <a:spcPct val="90000"/>
        </a:lnSpc>
        <a:spcBef>
          <a:spcPts val="111"/>
        </a:spcBef>
        <a:buFont typeface="Arial" panose="020B0604020202020204" pitchFamily="34" charset="0"/>
        <a:buChar char="•"/>
        <a:defRPr sz="401" kern="1200">
          <a:solidFill>
            <a:schemeClr val="tx1"/>
          </a:solidFill>
          <a:latin typeface="+mn-lt"/>
          <a:ea typeface="+mn-ea"/>
          <a:cs typeface="+mn-cs"/>
        </a:defRPr>
      </a:lvl5pPr>
      <a:lvl6pPr marL="560001" indent="-50909" algn="l" defTabSz="203637" rtl="0" eaLnBrk="1" latinLnBrk="0" hangingPunct="1">
        <a:lnSpc>
          <a:spcPct val="90000"/>
        </a:lnSpc>
        <a:spcBef>
          <a:spcPts val="111"/>
        </a:spcBef>
        <a:buFont typeface="Arial" panose="020B0604020202020204" pitchFamily="34" charset="0"/>
        <a:buChar char="•"/>
        <a:defRPr sz="401" kern="1200">
          <a:solidFill>
            <a:schemeClr val="tx1"/>
          </a:solidFill>
          <a:latin typeface="+mn-lt"/>
          <a:ea typeface="+mn-ea"/>
          <a:cs typeface="+mn-cs"/>
        </a:defRPr>
      </a:lvl6pPr>
      <a:lvl7pPr marL="661820" indent="-50909" algn="l" defTabSz="203637" rtl="0" eaLnBrk="1" latinLnBrk="0" hangingPunct="1">
        <a:lnSpc>
          <a:spcPct val="90000"/>
        </a:lnSpc>
        <a:spcBef>
          <a:spcPts val="111"/>
        </a:spcBef>
        <a:buFont typeface="Arial" panose="020B0604020202020204" pitchFamily="34" charset="0"/>
        <a:buChar char="•"/>
        <a:defRPr sz="401" kern="1200">
          <a:solidFill>
            <a:schemeClr val="tx1"/>
          </a:solidFill>
          <a:latin typeface="+mn-lt"/>
          <a:ea typeface="+mn-ea"/>
          <a:cs typeface="+mn-cs"/>
        </a:defRPr>
      </a:lvl7pPr>
      <a:lvl8pPr marL="763638" indent="-50909" algn="l" defTabSz="203637" rtl="0" eaLnBrk="1" latinLnBrk="0" hangingPunct="1">
        <a:lnSpc>
          <a:spcPct val="90000"/>
        </a:lnSpc>
        <a:spcBef>
          <a:spcPts val="111"/>
        </a:spcBef>
        <a:buFont typeface="Arial" panose="020B0604020202020204" pitchFamily="34" charset="0"/>
        <a:buChar char="•"/>
        <a:defRPr sz="401" kern="1200">
          <a:solidFill>
            <a:schemeClr val="tx1"/>
          </a:solidFill>
          <a:latin typeface="+mn-lt"/>
          <a:ea typeface="+mn-ea"/>
          <a:cs typeface="+mn-cs"/>
        </a:defRPr>
      </a:lvl8pPr>
      <a:lvl9pPr marL="865457" indent="-50909" algn="l" defTabSz="203637" rtl="0" eaLnBrk="1" latinLnBrk="0" hangingPunct="1">
        <a:lnSpc>
          <a:spcPct val="90000"/>
        </a:lnSpc>
        <a:spcBef>
          <a:spcPts val="111"/>
        </a:spcBef>
        <a:buFont typeface="Arial" panose="020B0604020202020204" pitchFamily="34" charset="0"/>
        <a:buChar char="•"/>
        <a:defRPr sz="4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637" rtl="0" eaLnBrk="1" latinLnBrk="0" hangingPunct="1">
        <a:defRPr sz="401" kern="1200">
          <a:solidFill>
            <a:schemeClr val="tx1"/>
          </a:solidFill>
          <a:latin typeface="+mn-lt"/>
          <a:ea typeface="+mn-ea"/>
          <a:cs typeface="+mn-cs"/>
        </a:defRPr>
      </a:lvl1pPr>
      <a:lvl2pPr marL="101818" algn="l" defTabSz="203637" rtl="0" eaLnBrk="1" latinLnBrk="0" hangingPunct="1">
        <a:defRPr sz="401" kern="1200">
          <a:solidFill>
            <a:schemeClr val="tx1"/>
          </a:solidFill>
          <a:latin typeface="+mn-lt"/>
          <a:ea typeface="+mn-ea"/>
          <a:cs typeface="+mn-cs"/>
        </a:defRPr>
      </a:lvl2pPr>
      <a:lvl3pPr marL="203637" algn="l" defTabSz="203637" rtl="0" eaLnBrk="1" latinLnBrk="0" hangingPunct="1">
        <a:defRPr sz="401" kern="1200">
          <a:solidFill>
            <a:schemeClr val="tx1"/>
          </a:solidFill>
          <a:latin typeface="+mn-lt"/>
          <a:ea typeface="+mn-ea"/>
          <a:cs typeface="+mn-cs"/>
        </a:defRPr>
      </a:lvl3pPr>
      <a:lvl4pPr marL="305455" algn="l" defTabSz="203637" rtl="0" eaLnBrk="1" latinLnBrk="0" hangingPunct="1">
        <a:defRPr sz="401" kern="1200">
          <a:solidFill>
            <a:schemeClr val="tx1"/>
          </a:solidFill>
          <a:latin typeface="+mn-lt"/>
          <a:ea typeface="+mn-ea"/>
          <a:cs typeface="+mn-cs"/>
        </a:defRPr>
      </a:lvl4pPr>
      <a:lvl5pPr marL="407274" algn="l" defTabSz="203637" rtl="0" eaLnBrk="1" latinLnBrk="0" hangingPunct="1">
        <a:defRPr sz="401" kern="1200">
          <a:solidFill>
            <a:schemeClr val="tx1"/>
          </a:solidFill>
          <a:latin typeface="+mn-lt"/>
          <a:ea typeface="+mn-ea"/>
          <a:cs typeface="+mn-cs"/>
        </a:defRPr>
      </a:lvl5pPr>
      <a:lvl6pPr marL="509092" algn="l" defTabSz="203637" rtl="0" eaLnBrk="1" latinLnBrk="0" hangingPunct="1">
        <a:defRPr sz="401" kern="1200">
          <a:solidFill>
            <a:schemeClr val="tx1"/>
          </a:solidFill>
          <a:latin typeface="+mn-lt"/>
          <a:ea typeface="+mn-ea"/>
          <a:cs typeface="+mn-cs"/>
        </a:defRPr>
      </a:lvl6pPr>
      <a:lvl7pPr marL="610911" algn="l" defTabSz="203637" rtl="0" eaLnBrk="1" latinLnBrk="0" hangingPunct="1">
        <a:defRPr sz="401" kern="1200">
          <a:solidFill>
            <a:schemeClr val="tx1"/>
          </a:solidFill>
          <a:latin typeface="+mn-lt"/>
          <a:ea typeface="+mn-ea"/>
          <a:cs typeface="+mn-cs"/>
        </a:defRPr>
      </a:lvl7pPr>
      <a:lvl8pPr marL="712729" algn="l" defTabSz="203637" rtl="0" eaLnBrk="1" latinLnBrk="0" hangingPunct="1">
        <a:defRPr sz="401" kern="1200">
          <a:solidFill>
            <a:schemeClr val="tx1"/>
          </a:solidFill>
          <a:latin typeface="+mn-lt"/>
          <a:ea typeface="+mn-ea"/>
          <a:cs typeface="+mn-cs"/>
        </a:defRPr>
      </a:lvl8pPr>
      <a:lvl9pPr marL="814548" algn="l" defTabSz="203637" rtl="0" eaLnBrk="1" latinLnBrk="0" hangingPunct="1">
        <a:defRPr sz="4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id="{F4F3200F-BD98-8741-8DA8-9D8D402851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62780"/>
            <a:ext cx="3657600" cy="3556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2406BA6-DD8F-6143-941D-861E470348E9}"/>
              </a:ext>
            </a:extLst>
          </p:cNvPr>
          <p:cNvSpPr txBox="1"/>
          <p:nvPr/>
        </p:nvSpPr>
        <p:spPr>
          <a:xfrm>
            <a:off x="285749" y="865608"/>
            <a:ext cx="400764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/>
              <a:t>[Type name of partnership here]</a:t>
            </a:r>
          </a:p>
        </p:txBody>
      </p:sp>
    </p:spTree>
    <p:extLst>
      <p:ext uri="{BB962C8B-B14F-4D97-AF65-F5344CB8AC3E}">
        <p14:creationId xmlns:p14="http://schemas.microsoft.com/office/powerpoint/2010/main" val="1724811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1MN State of Minnesota">
      <a:dk1>
        <a:srgbClr val="003865"/>
      </a:dk1>
      <a:lt1>
        <a:srgbClr val="FFFFFF"/>
      </a:lt1>
      <a:dk2>
        <a:srgbClr val="000000"/>
      </a:dk2>
      <a:lt2>
        <a:srgbClr val="A3BC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</TotalTime>
  <Words>175</Words>
  <Application>Microsoft Macintosh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Ingrid Noble</dc:creator>
  <cp:lastModifiedBy>Ingrid Noble</cp:lastModifiedBy>
  <cp:revision>5</cp:revision>
  <dcterms:created xsi:type="dcterms:W3CDTF">2021-11-02T02:34:07Z</dcterms:created>
  <dcterms:modified xsi:type="dcterms:W3CDTF">2021-11-02T18:58:58Z</dcterms:modified>
</cp:coreProperties>
</file>